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7EAFD"/>
    <a:srgbClr val="C7EAFB"/>
    <a:srgbClr val="010D1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455" autoAdjust="0"/>
    <p:restoredTop sz="94660"/>
  </p:normalViewPr>
  <p:slideViewPr>
    <p:cSldViewPr>
      <p:cViewPr varScale="1">
        <p:scale>
          <a:sx n="86" d="100"/>
          <a:sy n="86" d="100"/>
        </p:scale>
        <p:origin x="-88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FE438E-7E34-4968-852F-2948A3678B5C}" type="datetimeFigureOut">
              <a:rPr lang="en-US" smtClean="0"/>
              <a:pPr/>
              <a:t>1/5/2012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EAA462-0A52-4027-AEAA-BCFF32CD41D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65A8A-51DB-4EC6-8070-DEA7346D0C19}" type="datetime1">
              <a:rPr lang="en-US" smtClean="0"/>
              <a:pPr/>
              <a:t>1/5/2012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God’s Side in the Controversy Is Helped or Hurt to the Extent His Character Is Reflected in the Lives of His People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FCF31-C825-4BD9-BD2A-EB541A27C2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A4285-E5E3-4EAF-B99C-DAF7686CC48A}" type="datetime1">
              <a:rPr lang="en-US" smtClean="0"/>
              <a:pPr/>
              <a:t>1/5/2012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God’s Side in the Controversy Is Helped or Hurt to the Extent His Character Is Reflected in the Lives of His People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FCF31-C825-4BD9-BD2A-EB541A27C2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381000" y="-152400"/>
            <a:ext cx="9677400" cy="838200"/>
          </a:xfrm>
          <a:prstGeom prst="rect">
            <a:avLst/>
          </a:prstGeom>
          <a:gradFill flip="none" rotWithShape="1">
            <a:gsLst>
              <a:gs pos="0">
                <a:srgbClr val="010D2E"/>
              </a:gs>
              <a:gs pos="100000">
                <a:srgbClr val="014C6D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Countdown (Shadow)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6200" y="56338"/>
            <a:ext cx="2133600" cy="980076"/>
          </a:xfrm>
          <a:prstGeom prst="rect">
            <a:avLst/>
          </a:prstGeom>
        </p:spPr>
      </p:pic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4406900"/>
            <a:ext cx="7772400" cy="2146300"/>
          </a:xfrm>
          <a:prstGeom prst="rect">
            <a:avLst/>
          </a:prstGeom>
        </p:spPr>
        <p:txBody>
          <a:bodyPr anchor="b"/>
          <a:lstStyle>
            <a:lvl1pPr algn="ctr">
              <a:defRPr sz="4000" b="1" cap="none">
                <a:solidFill>
                  <a:srgbClr val="C7EAFD"/>
                </a:solidFill>
                <a:latin typeface="Cambria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-381000" y="-152400"/>
            <a:ext cx="9677400" cy="3200400"/>
          </a:xfrm>
          <a:prstGeom prst="rect">
            <a:avLst/>
          </a:prstGeom>
          <a:gradFill flip="none" rotWithShape="1">
            <a:gsLst>
              <a:gs pos="0">
                <a:srgbClr val="010D2E"/>
              </a:gs>
              <a:gs pos="100000">
                <a:srgbClr val="014C6D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 w="254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Countdown (Shadow)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85800" y="772824"/>
            <a:ext cx="7607167" cy="3494376"/>
          </a:xfrm>
          <a:prstGeom prst="rect">
            <a:avLst/>
          </a:prstGeom>
        </p:spPr>
      </p:pic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2BFAC-B7F0-456C-B741-D8FBD40C95E9}" type="datetime1">
              <a:rPr lang="en-US" smtClean="0"/>
              <a:pPr/>
              <a:t>1/5/2012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God’s Side in the Controversy Is Helped or Hurt to the Extent His Character Is Reflected in the Lives of His People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FCF31-C825-4BD9-BD2A-EB541A27C2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-381000" y="-152400"/>
            <a:ext cx="9677400" cy="838200"/>
          </a:xfrm>
          <a:prstGeom prst="rect">
            <a:avLst/>
          </a:prstGeom>
          <a:gradFill flip="none" rotWithShape="1">
            <a:gsLst>
              <a:gs pos="0">
                <a:srgbClr val="010D2E"/>
              </a:gs>
              <a:gs pos="100000">
                <a:srgbClr val="014C6D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Countdown (Shadow)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6200" y="56338"/>
            <a:ext cx="2133600" cy="980076"/>
          </a:xfrm>
          <a:prstGeom prst="rect">
            <a:avLst/>
          </a:prstGeom>
        </p:spPr>
      </p:pic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2F5F5-A515-4C9B-98A3-53E6EA5634A5}" type="datetime1">
              <a:rPr lang="en-US" smtClean="0"/>
              <a:pPr/>
              <a:t>1/5/2012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God’s Side in the Controversy Is Helped or Hurt to the Extent His Character Is Reflected in the Lives of His People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FCF31-C825-4BD9-BD2A-EB541A27C2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-381000" y="-152400"/>
            <a:ext cx="9677400" cy="838200"/>
          </a:xfrm>
          <a:prstGeom prst="rect">
            <a:avLst/>
          </a:prstGeom>
          <a:gradFill flip="none" rotWithShape="1">
            <a:gsLst>
              <a:gs pos="0">
                <a:srgbClr val="010D2E"/>
              </a:gs>
              <a:gs pos="100000">
                <a:srgbClr val="014C6D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 descr="Countdown (Shadow)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6200" y="56338"/>
            <a:ext cx="2133600" cy="980076"/>
          </a:xfrm>
          <a:prstGeom prst="rect">
            <a:avLst/>
          </a:prstGeom>
        </p:spPr>
      </p:pic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52582-17DA-43D6-BB60-54BFECE090F0}" type="datetime1">
              <a:rPr lang="en-US" smtClean="0"/>
              <a:pPr/>
              <a:t>1/5/2012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God’s Side in the Controversy Is Helped or Hurt to the Extent His Character Is Reflected in the Lives of His People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FCF31-C825-4BD9-BD2A-EB541A27C2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Rectangle 4"/>
          <p:cNvSpPr/>
          <p:nvPr userDrawn="1"/>
        </p:nvSpPr>
        <p:spPr>
          <a:xfrm>
            <a:off x="-381000" y="-152400"/>
            <a:ext cx="9677400" cy="838200"/>
          </a:xfrm>
          <a:prstGeom prst="rect">
            <a:avLst/>
          </a:prstGeom>
          <a:gradFill flip="none" rotWithShape="1">
            <a:gsLst>
              <a:gs pos="0">
                <a:srgbClr val="010D2E"/>
              </a:gs>
              <a:gs pos="100000">
                <a:srgbClr val="014C6D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Countdown (Shadow)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6200" y="56338"/>
            <a:ext cx="2133600" cy="980076"/>
          </a:xfrm>
          <a:prstGeom prst="rect">
            <a:avLst/>
          </a:prstGeom>
        </p:spPr>
      </p:pic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10D1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mbria" pitchFamily="18" charset="0"/>
              </a:defRPr>
            </a:lvl1pPr>
          </a:lstStyle>
          <a:p>
            <a:fld id="{40B9A9C4-F50A-4A7E-9D60-6DB6D3B2D544}" type="datetime1">
              <a:rPr lang="en-US" smtClean="0"/>
              <a:pPr/>
              <a:t>1/5/2012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mbria" pitchFamily="18" charset="0"/>
              </a:defRPr>
            </a:lvl1pPr>
          </a:lstStyle>
          <a:p>
            <a:r>
              <a:rPr lang="en-US" smtClean="0"/>
              <a:t>God’s Side in the Controversy Is Helped or Hurt to the Extent His Character Is Reflected in the Lives of His People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mbria" pitchFamily="18" charset="0"/>
              </a:defRPr>
            </a:lvl1pPr>
          </a:lstStyle>
          <a:p>
            <a:fld id="{045FCF31-C825-4BD9-BD2A-EB541A27C27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5" r:id="rId6"/>
  </p:sldLayoutIdLst>
  <p:transition/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spcBef>
          <a:spcPts val="0"/>
        </a:spcBef>
        <a:buFont typeface="Arial" pitchFamily="34" charset="0"/>
        <a:buNone/>
        <a:defRPr sz="4400" b="0" kern="1200">
          <a:solidFill>
            <a:srgbClr val="C7EAFD"/>
          </a:solidFill>
          <a:latin typeface="Cambria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4000" b="0" kern="1200">
          <a:solidFill>
            <a:srgbClr val="C7EAFD"/>
          </a:solidFill>
          <a:latin typeface="Cambria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3600" b="0" kern="1200">
          <a:solidFill>
            <a:srgbClr val="C7EAFD"/>
          </a:solidFill>
          <a:latin typeface="Cambria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3200" b="0" kern="1200">
          <a:solidFill>
            <a:srgbClr val="C7EAFD"/>
          </a:solidFill>
          <a:latin typeface="Cambria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3200" b="0" kern="1200">
          <a:solidFill>
            <a:srgbClr val="C7EAFD"/>
          </a:solidFill>
          <a:latin typeface="Cambria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5800" y="5638800"/>
            <a:ext cx="7772400" cy="914400"/>
          </a:xfrm>
        </p:spPr>
        <p:txBody>
          <a:bodyPr>
            <a:noAutofit/>
          </a:bodyPr>
          <a:lstStyle/>
          <a:p>
            <a:r>
              <a:rPr lang="en-US" sz="2800" dirty="0" smtClean="0"/>
              <a:t>Jesus Interacted With Men and Women by Life and Word—and in So Doing, Revealed What God Was Like, Thus Proving Satan Wrong</a:t>
            </a:r>
            <a:br>
              <a:rPr lang="en-US" sz="2800" dirty="0" smtClean="0"/>
            </a:br>
            <a:r>
              <a:rPr lang="en-US" sz="2800" dirty="0" smtClean="0"/>
              <a:t>Part 2</a:t>
            </a:r>
            <a:endParaRPr lang="en-US" sz="2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In healing the man blind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from birth, how did Jesus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take this opportunity to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expose another of Satan’s lies?</a:t>
            </a:r>
            <a:endParaRPr lang="en-US" sz="2400" dirty="0" smtClean="0"/>
          </a:p>
          <a:p>
            <a:pPr marL="0" indent="0" algn="r">
              <a:lnSpc>
                <a:spcPct val="110000"/>
              </a:lnSpc>
              <a:spcBef>
                <a:spcPts val="0"/>
              </a:spcBef>
            </a:pPr>
            <a:endParaRPr lang="en-US" sz="2400" dirty="0" smtClean="0"/>
          </a:p>
          <a:p>
            <a:pPr marL="0" indent="0" algn="r">
              <a:lnSpc>
                <a:spcPct val="110000"/>
              </a:lnSpc>
              <a:spcBef>
                <a:spcPts val="0"/>
              </a:spcBef>
            </a:pPr>
            <a:r>
              <a:rPr lang="en-US" sz="2400" dirty="0" smtClean="0"/>
              <a:t>DA 471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3A08C-F12A-49DB-B1DB-EAAB2ECC0757}" type="datetime1">
              <a:rPr lang="en-US" smtClean="0"/>
              <a:pPr/>
              <a:t>1/5/2012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FCF31-C825-4BD9-BD2A-EB541A27C27D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050" dirty="0" smtClean="0"/>
              <a:t>Jesus Interacted With Men and Women by Life and Word—and in So Doing, Revealed What God Was Like, Thus Proving Satan Wrong</a:t>
            </a:r>
            <a:endParaRPr lang="en-US" sz="105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In the familiar parable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of the good shepherd, how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did Jesus portray the purpose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of His coming to earth?</a:t>
            </a:r>
            <a:endParaRPr lang="en-US" sz="2400" dirty="0" smtClean="0"/>
          </a:p>
          <a:p>
            <a:pPr marL="0" indent="0" algn="r">
              <a:lnSpc>
                <a:spcPct val="110000"/>
              </a:lnSpc>
              <a:spcBef>
                <a:spcPts val="0"/>
              </a:spcBef>
            </a:pPr>
            <a:endParaRPr lang="en-US" sz="2400" dirty="0" smtClean="0"/>
          </a:p>
          <a:p>
            <a:pPr marL="0" indent="0" algn="r">
              <a:lnSpc>
                <a:spcPct val="110000"/>
              </a:lnSpc>
              <a:spcBef>
                <a:spcPts val="0"/>
              </a:spcBef>
            </a:pPr>
            <a:r>
              <a:rPr lang="en-US" sz="2400" dirty="0" smtClean="0"/>
              <a:t>DA 478-480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3A08C-F12A-49DB-B1DB-EAAB2ECC0757}" type="datetime1">
              <a:rPr lang="en-US" smtClean="0"/>
              <a:pPr/>
              <a:t>1/5/2012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FCF31-C825-4BD9-BD2A-EB541A27C27D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050" dirty="0" smtClean="0"/>
              <a:t>Jesus Interacted With Men and Women by Life and Word—and in So Doing, Revealed What God Was Like, Thus Proving Satan Wrong</a:t>
            </a:r>
            <a:endParaRPr lang="en-US" sz="105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Knowing in principle that the Light of truth comes to all men and women wherever born, how does that happen in real life?</a:t>
            </a:r>
            <a:endParaRPr lang="en-US" sz="2400" dirty="0" smtClean="0"/>
          </a:p>
          <a:p>
            <a:pPr marL="0" indent="0" algn="r">
              <a:lnSpc>
                <a:spcPct val="110000"/>
              </a:lnSpc>
              <a:spcBef>
                <a:spcPts val="0"/>
              </a:spcBef>
            </a:pPr>
            <a:endParaRPr lang="en-US" sz="2400" dirty="0" smtClean="0"/>
          </a:p>
          <a:p>
            <a:pPr marL="0" indent="0" algn="r">
              <a:lnSpc>
                <a:spcPct val="110000"/>
              </a:lnSpc>
              <a:spcBef>
                <a:spcPts val="0"/>
              </a:spcBef>
            </a:pPr>
            <a:r>
              <a:rPr lang="en-US" sz="2400" dirty="0" smtClean="0"/>
              <a:t>DA 322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3A08C-F12A-49DB-B1DB-EAAB2ECC0757}" type="datetime1">
              <a:rPr lang="en-US" smtClean="0"/>
              <a:pPr/>
              <a:t>1/5/2012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FCF31-C825-4BD9-BD2A-EB541A27C27D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050" dirty="0" smtClean="0"/>
              <a:t>Jesus Interacted With Men and Women by Life and Word—and in So Doing, Revealed What God Was Like, Thus Proving Satan Wrong</a:t>
            </a:r>
            <a:endParaRPr lang="en-US" sz="105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What is the simple basis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for genuine, restful faith?</a:t>
            </a:r>
            <a:endParaRPr lang="en-US" sz="2400" dirty="0" smtClean="0"/>
          </a:p>
          <a:p>
            <a:pPr marL="0" indent="0" algn="r">
              <a:lnSpc>
                <a:spcPct val="110000"/>
              </a:lnSpc>
              <a:spcBef>
                <a:spcPts val="0"/>
              </a:spcBef>
            </a:pPr>
            <a:endParaRPr lang="en-US" sz="2400" dirty="0" smtClean="0"/>
          </a:p>
          <a:p>
            <a:pPr marL="0" indent="0" algn="r">
              <a:lnSpc>
                <a:spcPct val="110000"/>
              </a:lnSpc>
              <a:spcBef>
                <a:spcPts val="0"/>
              </a:spcBef>
            </a:pPr>
            <a:r>
              <a:rPr lang="en-US" sz="2400" dirty="0" smtClean="0"/>
              <a:t>DA 336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3A08C-F12A-49DB-B1DB-EAAB2ECC0757}" type="datetime1">
              <a:rPr lang="en-US" smtClean="0"/>
              <a:pPr/>
              <a:t>1/5/2012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FCF31-C825-4BD9-BD2A-EB541A27C27D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050" dirty="0" smtClean="0"/>
              <a:t>Jesus Interacted With Men and Women by Life and Word—and in So Doing, Revealed What God Was Like, Thus Proving Satan Wrong</a:t>
            </a:r>
            <a:endParaRPr lang="en-US" sz="105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How did the episode at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</a:pPr>
            <a:r>
              <a:rPr lang="en-US" dirty="0" err="1" smtClean="0"/>
              <a:t>Gergesa</a:t>
            </a:r>
            <a:r>
              <a:rPr lang="en-US" dirty="0" smtClean="0"/>
              <a:t> with the two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demoniacs illustrate again the real conflict between good and evil, between Christ and Satan?</a:t>
            </a:r>
            <a:endParaRPr lang="en-US" sz="2400" dirty="0" smtClean="0"/>
          </a:p>
          <a:p>
            <a:pPr marL="0" indent="0" algn="r">
              <a:lnSpc>
                <a:spcPct val="110000"/>
              </a:lnSpc>
              <a:spcBef>
                <a:spcPts val="0"/>
              </a:spcBef>
            </a:pPr>
            <a:endParaRPr lang="en-US" sz="2400" dirty="0" smtClean="0"/>
          </a:p>
          <a:p>
            <a:pPr marL="0" indent="0" algn="r">
              <a:lnSpc>
                <a:spcPct val="110000"/>
              </a:lnSpc>
              <a:spcBef>
                <a:spcPts val="0"/>
              </a:spcBef>
            </a:pPr>
            <a:r>
              <a:rPr lang="en-US" sz="2400" dirty="0" smtClean="0"/>
              <a:t>DA 338-341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3A08C-F12A-49DB-B1DB-EAAB2ECC0757}" type="datetime1">
              <a:rPr lang="en-US" smtClean="0"/>
              <a:pPr/>
              <a:t>1/5/2012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FCF31-C825-4BD9-BD2A-EB541A27C27D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050" dirty="0" smtClean="0"/>
              <a:t>Jesus Interacted With Men and Women by Life and Word—and in So Doing, Revealed What God Was Like, Thus Proving Satan Wrong</a:t>
            </a:r>
            <a:endParaRPr lang="en-US" sz="105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How did the healing of the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ill woman who touched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Christ’s garment give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Him an opportunity to 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Illustrate “living faith”?</a:t>
            </a:r>
            <a:endParaRPr lang="en-US" sz="2400" dirty="0" smtClean="0"/>
          </a:p>
          <a:p>
            <a:pPr marL="0" indent="0" algn="r">
              <a:lnSpc>
                <a:spcPct val="110000"/>
              </a:lnSpc>
              <a:spcBef>
                <a:spcPts val="0"/>
              </a:spcBef>
            </a:pPr>
            <a:endParaRPr lang="en-US" sz="2400" dirty="0" smtClean="0"/>
          </a:p>
          <a:p>
            <a:pPr marL="0" indent="0" algn="r">
              <a:lnSpc>
                <a:spcPct val="110000"/>
              </a:lnSpc>
              <a:spcBef>
                <a:spcPts val="0"/>
              </a:spcBef>
            </a:pPr>
            <a:r>
              <a:rPr lang="en-US" sz="2400" dirty="0" smtClean="0"/>
              <a:t>DA 347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3A08C-F12A-49DB-B1DB-EAAB2ECC0757}" type="datetime1">
              <a:rPr lang="en-US" smtClean="0"/>
              <a:pPr/>
              <a:t>1/5/2012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FCF31-C825-4BD9-BD2A-EB541A27C27D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050" dirty="0" smtClean="0"/>
              <a:t>Jesus Interacted With Men and Women by Life and Word—and in So Doing, Revealed What God Was Like, Thus Proving Satan Wrong</a:t>
            </a:r>
            <a:endParaRPr lang="en-US" sz="105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In Christ’s instructions to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his first evangelists, what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do you think He meant when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He </a:t>
            </a:r>
            <a:r>
              <a:rPr lang="en-US" dirty="0" smtClean="0"/>
              <a:t>appealed to them to be “harmless as doves”?</a:t>
            </a:r>
            <a:endParaRPr lang="en-US" sz="2400" dirty="0" smtClean="0"/>
          </a:p>
          <a:p>
            <a:pPr marL="0" indent="0" algn="r">
              <a:lnSpc>
                <a:spcPct val="110000"/>
              </a:lnSpc>
              <a:spcBef>
                <a:spcPts val="0"/>
              </a:spcBef>
            </a:pPr>
            <a:endParaRPr lang="en-US" sz="2400" dirty="0" smtClean="0"/>
          </a:p>
          <a:p>
            <a:pPr marL="0" indent="0" algn="r">
              <a:lnSpc>
                <a:spcPct val="110000"/>
              </a:lnSpc>
              <a:spcBef>
                <a:spcPts val="0"/>
              </a:spcBef>
            </a:pPr>
            <a:r>
              <a:rPr lang="en-US" sz="2400" dirty="0" smtClean="0"/>
              <a:t>DA 353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3A08C-F12A-49DB-B1DB-EAAB2ECC0757}" type="datetime1">
              <a:rPr lang="en-US" smtClean="0"/>
              <a:pPr/>
              <a:t>1/5/2012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FCF31-C825-4BD9-BD2A-EB541A27C27D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050" dirty="0" smtClean="0"/>
              <a:t>Jesus Interacted With Men and Women by Life and Word—and in So Doing, Revealed What God Was Like, Thus Proving Satan Wrong</a:t>
            </a:r>
            <a:endParaRPr lang="en-US" sz="105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What happens to everyone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who faces the fundamental choices involved in the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great controversy?</a:t>
            </a:r>
            <a:endParaRPr lang="en-US" sz="2400" dirty="0" smtClean="0"/>
          </a:p>
          <a:p>
            <a:pPr marL="0" indent="0" algn="r">
              <a:lnSpc>
                <a:spcPct val="110000"/>
              </a:lnSpc>
              <a:spcBef>
                <a:spcPts val="0"/>
              </a:spcBef>
            </a:pPr>
            <a:endParaRPr lang="en-US" sz="2400" dirty="0" smtClean="0"/>
          </a:p>
          <a:p>
            <a:pPr marL="0" indent="0" algn="r">
              <a:lnSpc>
                <a:spcPct val="110000"/>
              </a:lnSpc>
              <a:spcBef>
                <a:spcPts val="0"/>
              </a:spcBef>
            </a:pPr>
            <a:r>
              <a:rPr lang="en-US" sz="2400" dirty="0" smtClean="0"/>
              <a:t>DA 384-394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3A08C-F12A-49DB-B1DB-EAAB2ECC0757}" type="datetime1">
              <a:rPr lang="en-US" smtClean="0"/>
              <a:pPr/>
              <a:t>1/5/2012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FCF31-C825-4BD9-BD2A-EB541A27C27D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050" dirty="0" smtClean="0"/>
              <a:t>Jesus Interacted With Men and Women by Life and Word—and in So Doing, Revealed What God Was Like, Thus Proving Satan Wrong</a:t>
            </a:r>
            <a:endParaRPr lang="en-US" sz="105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Why is Peter’s confession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that Jesus was the Messiah considered to be the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foundational statement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of the Christian church?</a:t>
            </a:r>
            <a:endParaRPr lang="en-US" sz="2400" dirty="0" smtClean="0"/>
          </a:p>
          <a:p>
            <a:pPr marL="0" indent="0" algn="r">
              <a:lnSpc>
                <a:spcPct val="110000"/>
              </a:lnSpc>
              <a:spcBef>
                <a:spcPts val="0"/>
              </a:spcBef>
            </a:pPr>
            <a:endParaRPr lang="en-US" sz="2400" dirty="0" smtClean="0"/>
          </a:p>
          <a:p>
            <a:pPr marL="0" indent="0" algn="r">
              <a:lnSpc>
                <a:spcPct val="110000"/>
              </a:lnSpc>
              <a:spcBef>
                <a:spcPts val="0"/>
              </a:spcBef>
            </a:pPr>
            <a:r>
              <a:rPr lang="en-US" sz="2400" dirty="0" smtClean="0"/>
              <a:t>DA 412, 413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3A08C-F12A-49DB-B1DB-EAAB2ECC0757}" type="datetime1">
              <a:rPr lang="en-US" smtClean="0"/>
              <a:pPr/>
              <a:t>1/5/2012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FCF31-C825-4BD9-BD2A-EB541A27C27D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050" dirty="0" smtClean="0"/>
              <a:t>Jesus Interacted With Men and Women by Life and Word—and in So Doing, Revealed What God Was Like, Thus Proving Satan Wrong</a:t>
            </a:r>
            <a:endParaRPr lang="en-US" sz="105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How did Jesus spell out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the way that anyone comes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to know and accept the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truth about God?</a:t>
            </a:r>
            <a:endParaRPr lang="en-US" sz="2400" dirty="0" smtClean="0"/>
          </a:p>
          <a:p>
            <a:pPr marL="0" indent="0" algn="r">
              <a:lnSpc>
                <a:spcPct val="110000"/>
              </a:lnSpc>
              <a:spcBef>
                <a:spcPts val="0"/>
              </a:spcBef>
            </a:pPr>
            <a:endParaRPr lang="en-US" sz="2400" dirty="0" smtClean="0"/>
          </a:p>
          <a:p>
            <a:pPr marL="0" indent="0" algn="r">
              <a:lnSpc>
                <a:spcPct val="110000"/>
              </a:lnSpc>
              <a:spcBef>
                <a:spcPts val="0"/>
              </a:spcBef>
            </a:pPr>
            <a:r>
              <a:rPr lang="en-US" sz="2400" smtClean="0"/>
              <a:t>DA </a:t>
            </a:r>
            <a:r>
              <a:rPr lang="en-US" sz="2400" smtClean="0"/>
              <a:t>455</a:t>
            </a:r>
            <a:endParaRPr lang="en-US" sz="24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3A08C-F12A-49DB-B1DB-EAAB2ECC0757}" type="datetime1">
              <a:rPr lang="en-US" smtClean="0"/>
              <a:pPr/>
              <a:t>1/5/2012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FCF31-C825-4BD9-BD2A-EB541A27C27D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050" dirty="0" smtClean="0"/>
              <a:t>Jesus Interacted With Men and Women by Life and Word—and in So Doing, Revealed What God Was Like, Thus Proving Satan Wrong</a:t>
            </a:r>
            <a:endParaRPr lang="en-US" sz="105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227</TotalTime>
  <Words>511</Words>
  <Application>Microsoft Office PowerPoint</Application>
  <PresentationFormat>On-screen Show (4:3)</PresentationFormat>
  <Paragraphs>85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Jesus Interacted With Men and Women by Life and Word—and in So Doing, Revealed What God Was Like, Thus Proving Satan Wrong Part 2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Company>Pacific Press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Lucifer, the Archdeceiver</dc:title>
  <dc:creator>Doug Church</dc:creator>
  <cp:lastModifiedBy>Doug Church</cp:lastModifiedBy>
  <cp:revision>39</cp:revision>
  <dcterms:created xsi:type="dcterms:W3CDTF">2012-01-02T16:47:39Z</dcterms:created>
  <dcterms:modified xsi:type="dcterms:W3CDTF">2012-01-05T15:07:04Z</dcterms:modified>
</cp:coreProperties>
</file>